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9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EDAA9AD-9112-4299-A0CE-79D1EDFA7D8E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D557E96-8585-4AFF-92FE-F7B1517AE0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35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936B69-591A-4380-BFEE-DA7A4C3A4844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F5FAF-198A-4F4B-808B-25E803E40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7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2"/>
          <p:cNvGrpSpPr/>
          <p:nvPr userDrawn="1"/>
        </p:nvGrpSpPr>
        <p:grpSpPr>
          <a:xfrm>
            <a:off x="-1" y="2"/>
            <a:ext cx="9144000" cy="5143500"/>
            <a:chOff x="0" y="254"/>
            <a:chExt cx="10058400" cy="7772400"/>
          </a:xfrm>
        </p:grpSpPr>
        <p:sp>
          <p:nvSpPr>
            <p:cNvPr id="13" name="object 3"/>
            <p:cNvSpPr/>
            <p:nvPr/>
          </p:nvSpPr>
          <p:spPr>
            <a:xfrm>
              <a:off x="0" y="254"/>
              <a:ext cx="10058400" cy="7772400"/>
            </a:xfrm>
            <a:custGeom>
              <a:avLst/>
              <a:gdLst/>
              <a:ahLst/>
              <a:cxnLst/>
              <a:rect l="l" t="t" r="r" b="b"/>
              <a:pathLst>
                <a:path w="10058400" h="7772400">
                  <a:moveTo>
                    <a:pt x="4060482" y="3886200"/>
                  </a:moveTo>
                  <a:lnTo>
                    <a:pt x="0" y="0"/>
                  </a:lnTo>
                  <a:lnTo>
                    <a:pt x="0" y="7772387"/>
                  </a:lnTo>
                  <a:lnTo>
                    <a:pt x="4060482" y="3886200"/>
                  </a:lnTo>
                  <a:close/>
                </a:path>
                <a:path w="10058400" h="7772400">
                  <a:moveTo>
                    <a:pt x="10058400" y="2514600"/>
                  </a:moveTo>
                  <a:lnTo>
                    <a:pt x="2984423" y="2514600"/>
                  </a:lnTo>
                  <a:lnTo>
                    <a:pt x="4417530" y="3886200"/>
                  </a:lnTo>
                  <a:lnTo>
                    <a:pt x="2984423" y="5257800"/>
                  </a:lnTo>
                  <a:lnTo>
                    <a:pt x="10058400" y="5257800"/>
                  </a:lnTo>
                  <a:lnTo>
                    <a:pt x="10058400" y="251460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3886454"/>
              <a:ext cx="4060480" cy="38859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251" y="1726066"/>
            <a:ext cx="5116749" cy="1691368"/>
          </a:xfrm>
        </p:spPr>
        <p:txBody>
          <a:bodyPr anchor="ctr">
            <a:noAutofit/>
          </a:bodyPr>
          <a:lstStyle>
            <a:lvl1pPr algn="just">
              <a:defRPr sz="4000" b="1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79" y="490068"/>
            <a:ext cx="2500859" cy="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6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8859" y="1213864"/>
            <a:ext cx="5633348" cy="671484"/>
          </a:xfrm>
        </p:spPr>
        <p:txBody>
          <a:bodyPr/>
          <a:lstStyle>
            <a:lvl1pPr>
              <a:defRPr>
                <a:latin typeface="Helvetica Neue LT GEO 45 Light" panose="020B0403020202020204" pitchFamily="34" charset="0"/>
              </a:defRPr>
            </a:lvl1pPr>
            <a:lvl2pPr>
              <a:defRPr>
                <a:latin typeface="Helvetica Neue LT GEO 45 Light" panose="020B0403020202020204" pitchFamily="34" charset="0"/>
              </a:defRPr>
            </a:lvl2pPr>
            <a:lvl3pPr>
              <a:defRPr>
                <a:latin typeface="Helvetica Neue LT GEO 45 Light" panose="020B0403020202020204" pitchFamily="34" charset="0"/>
              </a:defRPr>
            </a:lvl3pPr>
            <a:lvl4pPr>
              <a:defRPr>
                <a:latin typeface="Helvetica Neue LT GEO 45 Light" panose="020B0403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grpSp>
        <p:nvGrpSpPr>
          <p:cNvPr id="7" name="object 2"/>
          <p:cNvGrpSpPr/>
          <p:nvPr userDrawn="1"/>
        </p:nvGrpSpPr>
        <p:grpSpPr>
          <a:xfrm>
            <a:off x="8483597" y="4631684"/>
            <a:ext cx="660400" cy="511816"/>
            <a:chOff x="9333086" y="7165505"/>
            <a:chExt cx="726440" cy="607060"/>
          </a:xfrm>
        </p:grpSpPr>
        <p:sp>
          <p:nvSpPr>
            <p:cNvPr id="8" name="object 3"/>
            <p:cNvSpPr/>
            <p:nvPr/>
          </p:nvSpPr>
          <p:spPr>
            <a:xfrm>
              <a:off x="9483089" y="7167626"/>
              <a:ext cx="576580" cy="605155"/>
            </a:xfrm>
            <a:custGeom>
              <a:avLst/>
              <a:gdLst/>
              <a:ahLst/>
              <a:cxnLst/>
              <a:rect l="l" t="t" r="r" b="b"/>
              <a:pathLst>
                <a:path w="576579" h="605154">
                  <a:moveTo>
                    <a:pt x="576262" y="0"/>
                  </a:moveTo>
                  <a:lnTo>
                    <a:pt x="0" y="0"/>
                  </a:lnTo>
                  <a:lnTo>
                    <a:pt x="474408" y="302399"/>
                  </a:lnTo>
                  <a:lnTo>
                    <a:pt x="254" y="604647"/>
                  </a:lnTo>
                  <a:lnTo>
                    <a:pt x="576262" y="604647"/>
                  </a:lnTo>
                  <a:lnTo>
                    <a:pt x="576262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/>
            <p:cNvSpPr/>
            <p:nvPr/>
          </p:nvSpPr>
          <p:spPr>
            <a:xfrm>
              <a:off x="9333086" y="7165505"/>
              <a:ext cx="468630" cy="607060"/>
            </a:xfrm>
            <a:custGeom>
              <a:avLst/>
              <a:gdLst/>
              <a:ahLst/>
              <a:cxnLst/>
              <a:rect l="l" t="t" r="r" b="b"/>
              <a:pathLst>
                <a:path w="468629" h="607059">
                  <a:moveTo>
                    <a:pt x="0" y="0"/>
                  </a:moveTo>
                  <a:lnTo>
                    <a:pt x="0" y="606894"/>
                  </a:lnTo>
                  <a:lnTo>
                    <a:pt x="241" y="606894"/>
                  </a:lnTo>
                  <a:lnTo>
                    <a:pt x="468477" y="30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8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0" name="object 5"/>
          <p:cNvGrpSpPr/>
          <p:nvPr userDrawn="1"/>
        </p:nvGrpSpPr>
        <p:grpSpPr>
          <a:xfrm>
            <a:off x="0" y="0"/>
            <a:ext cx="9143997" cy="890860"/>
            <a:chOff x="194" y="23879"/>
            <a:chExt cx="10058397" cy="1056640"/>
          </a:xfrm>
        </p:grpSpPr>
        <p:sp>
          <p:nvSpPr>
            <p:cNvPr id="11" name="object 6"/>
            <p:cNvSpPr/>
            <p:nvPr/>
          </p:nvSpPr>
          <p:spPr>
            <a:xfrm>
              <a:off x="271971" y="23879"/>
              <a:ext cx="9786620" cy="1056640"/>
            </a:xfrm>
            <a:custGeom>
              <a:avLst/>
              <a:gdLst/>
              <a:ahLst/>
              <a:cxnLst/>
              <a:rect l="l" t="t" r="r" b="b"/>
              <a:pathLst>
                <a:path w="9786620" h="1056640">
                  <a:moveTo>
                    <a:pt x="9786620" y="0"/>
                  </a:moveTo>
                  <a:lnTo>
                    <a:pt x="0" y="0"/>
                  </a:lnTo>
                  <a:lnTo>
                    <a:pt x="817118" y="528256"/>
                  </a:lnTo>
                  <a:lnTo>
                    <a:pt x="0" y="1056525"/>
                  </a:lnTo>
                  <a:lnTo>
                    <a:pt x="9786620" y="1056525"/>
                  </a:lnTo>
                  <a:lnTo>
                    <a:pt x="9786620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7"/>
            <p:cNvSpPr/>
            <p:nvPr/>
          </p:nvSpPr>
          <p:spPr>
            <a:xfrm>
              <a:off x="194" y="23879"/>
              <a:ext cx="815340" cy="1056640"/>
            </a:xfrm>
            <a:custGeom>
              <a:avLst/>
              <a:gdLst/>
              <a:ahLst/>
              <a:cxnLst/>
              <a:rect l="l" t="t" r="r" b="b"/>
              <a:pathLst>
                <a:path w="815340" h="1056640">
                  <a:moveTo>
                    <a:pt x="0" y="0"/>
                  </a:moveTo>
                  <a:lnTo>
                    <a:pt x="0" y="1056525"/>
                  </a:lnTo>
                  <a:lnTo>
                    <a:pt x="815340" y="52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8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9679" y="4756027"/>
            <a:ext cx="484202" cy="263129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fld id="{4F9D4F26-E718-4107-A920-52409635E976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4465525"/>
            <a:ext cx="1620117" cy="340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88" y="-20003"/>
            <a:ext cx="8155711" cy="9941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0" y="974781"/>
            <a:ext cx="9144103" cy="3207546"/>
            <a:chOff x="0" y="1512120"/>
            <a:chExt cx="10061053" cy="4748534"/>
          </a:xfrm>
        </p:grpSpPr>
        <p:sp>
          <p:nvSpPr>
            <p:cNvPr id="8" name="object 3"/>
            <p:cNvSpPr/>
            <p:nvPr/>
          </p:nvSpPr>
          <p:spPr>
            <a:xfrm>
              <a:off x="0" y="2514600"/>
              <a:ext cx="10049510" cy="2743200"/>
            </a:xfrm>
            <a:custGeom>
              <a:avLst/>
              <a:gdLst/>
              <a:ahLst/>
              <a:cxnLst/>
              <a:rect l="l" t="t" r="r" b="b"/>
              <a:pathLst>
                <a:path w="10049510" h="2743200">
                  <a:moveTo>
                    <a:pt x="10049509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10049509" y="2743200"/>
                  </a:lnTo>
                  <a:lnTo>
                    <a:pt x="10049509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/>
            <p:cNvSpPr/>
            <p:nvPr/>
          </p:nvSpPr>
          <p:spPr>
            <a:xfrm>
              <a:off x="2537" y="1512120"/>
              <a:ext cx="2738755" cy="4748530"/>
            </a:xfrm>
            <a:custGeom>
              <a:avLst/>
              <a:gdLst/>
              <a:ahLst/>
              <a:cxnLst/>
              <a:rect l="l" t="t" r="r" b="b"/>
              <a:pathLst>
                <a:path w="2738755" h="4748530">
                  <a:moveTo>
                    <a:pt x="221335" y="0"/>
                  </a:moveTo>
                  <a:lnTo>
                    <a:pt x="0" y="0"/>
                  </a:lnTo>
                  <a:lnTo>
                    <a:pt x="0" y="4748161"/>
                  </a:lnTo>
                  <a:lnTo>
                    <a:pt x="221335" y="4748161"/>
                  </a:lnTo>
                  <a:lnTo>
                    <a:pt x="2738361" y="2374074"/>
                  </a:lnTo>
                  <a:lnTo>
                    <a:pt x="221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5"/>
            <p:cNvSpPr/>
            <p:nvPr/>
          </p:nvSpPr>
          <p:spPr>
            <a:xfrm>
              <a:off x="2540" y="1512124"/>
              <a:ext cx="2517140" cy="4748530"/>
            </a:xfrm>
            <a:custGeom>
              <a:avLst/>
              <a:gdLst/>
              <a:ahLst/>
              <a:cxnLst/>
              <a:rect l="l" t="t" r="r" b="b"/>
              <a:pathLst>
                <a:path w="2517140" h="4748530">
                  <a:moveTo>
                    <a:pt x="0" y="0"/>
                  </a:moveTo>
                  <a:lnTo>
                    <a:pt x="0" y="4748149"/>
                  </a:lnTo>
                  <a:lnTo>
                    <a:pt x="2517025" y="2374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" y="3886199"/>
              <a:ext cx="2517025" cy="2374073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322580" y="1512120"/>
              <a:ext cx="2736215" cy="4748530"/>
            </a:xfrm>
            <a:custGeom>
              <a:avLst/>
              <a:gdLst/>
              <a:ahLst/>
              <a:cxnLst/>
              <a:rect l="l" t="t" r="r" b="b"/>
              <a:pathLst>
                <a:path w="2736215" h="4748530">
                  <a:moveTo>
                    <a:pt x="2735821" y="0"/>
                  </a:moveTo>
                  <a:lnTo>
                    <a:pt x="2517025" y="0"/>
                  </a:lnTo>
                  <a:lnTo>
                    <a:pt x="0" y="2374074"/>
                  </a:lnTo>
                  <a:lnTo>
                    <a:pt x="2517025" y="4748161"/>
                  </a:lnTo>
                  <a:lnTo>
                    <a:pt x="2735821" y="4748161"/>
                  </a:lnTo>
                  <a:lnTo>
                    <a:pt x="27358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8"/>
            <p:cNvSpPr/>
            <p:nvPr/>
          </p:nvSpPr>
          <p:spPr>
            <a:xfrm>
              <a:off x="7543913" y="1512124"/>
              <a:ext cx="2517140" cy="4748530"/>
            </a:xfrm>
            <a:custGeom>
              <a:avLst/>
              <a:gdLst/>
              <a:ahLst/>
              <a:cxnLst/>
              <a:rect l="l" t="t" r="r" b="b"/>
              <a:pathLst>
                <a:path w="2517140" h="4748530">
                  <a:moveTo>
                    <a:pt x="2517025" y="0"/>
                  </a:moveTo>
                  <a:lnTo>
                    <a:pt x="0" y="2374074"/>
                  </a:lnTo>
                  <a:lnTo>
                    <a:pt x="2517025" y="4748149"/>
                  </a:lnTo>
                  <a:lnTo>
                    <a:pt x="2517025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913" y="3886199"/>
              <a:ext cx="2514485" cy="237167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278" y="1650064"/>
            <a:ext cx="4625445" cy="185485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800" b="1" dirty="0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pPr lvl="0" algn="just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5510214"/>
            <a:ext cx="2057400" cy="273844"/>
          </a:xfrm>
        </p:spPr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4150" y="5510214"/>
            <a:ext cx="3086100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3150" y="5510214"/>
            <a:ext cx="2057400" cy="273844"/>
          </a:xfrm>
        </p:spPr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71" y="514350"/>
            <a:ext cx="2500861" cy="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6" t="86710" r="30149" b="2057"/>
          <a:stretch/>
        </p:blipFill>
        <p:spPr>
          <a:xfrm>
            <a:off x="2505075" y="4371976"/>
            <a:ext cx="3895725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7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6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1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7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2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F1FE0-10C9-4866-ACF8-A7A7D0616199}" type="datetimeFigureOut">
              <a:rPr lang="es-MX" smtClean="0"/>
              <a:t>22/08/2025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7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09E8E59-652D-22B9-F07C-1E9A1B106347}"/>
              </a:ext>
            </a:extLst>
          </p:cNvPr>
          <p:cNvSpPr txBox="1">
            <a:spLocks/>
          </p:cNvSpPr>
          <p:nvPr/>
        </p:nvSpPr>
        <p:spPr>
          <a:xfrm>
            <a:off x="3960019" y="2139515"/>
            <a:ext cx="47129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Helvetica Neue LT GEO 55 Roman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Elaboración de mesa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57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40" name="Título 3"/>
          <p:cNvSpPr>
            <a:spLocks noGrp="1"/>
          </p:cNvSpPr>
          <p:nvPr>
            <p:ph type="title"/>
          </p:nvPr>
        </p:nvSpPr>
        <p:spPr>
          <a:xfrm>
            <a:off x="988288" y="-20003"/>
            <a:ext cx="8155711" cy="994172"/>
          </a:xfrm>
        </p:spPr>
        <p:txBody>
          <a:bodyPr/>
          <a:lstStyle/>
          <a:p>
            <a:r>
              <a:rPr lang="es-ES" dirty="0"/>
              <a:t>Elaboración de una mesa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95607E-739A-106A-7182-FFFE05B7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0049" y="1396048"/>
            <a:ext cx="4713952" cy="309858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4722290-5D83-CD65-A8FE-0C25E1574BDA}"/>
              </a:ext>
            </a:extLst>
          </p:cNvPr>
          <p:cNvSpPr txBox="1"/>
          <p:nvPr/>
        </p:nvSpPr>
        <p:spPr>
          <a:xfrm>
            <a:off x="0" y="2980496"/>
            <a:ext cx="43187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Helvetica Neue LT GEO 55 Roman" panose="020B0604020202020204" pitchFamily="34" charset="0"/>
              </a:rPr>
              <a:t>Materiales Necesarios: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4 Tarimas de block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Taladro.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Sierra o serrucho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Punta para pijas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Pijas para madera (recomendadas  #8 x1 ½ 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3E146B-A53A-1582-192B-52DD00190ECF}"/>
              </a:ext>
            </a:extLst>
          </p:cNvPr>
          <p:cNvSpPr txBox="1"/>
          <p:nvPr/>
        </p:nvSpPr>
        <p:spPr>
          <a:xfrm>
            <a:off x="0" y="88483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Helvetica Neue LT GEO 55 Roman" panose="020B0604020202020204" pitchFamily="34" charset="0"/>
              </a:rPr>
              <a:t>Objetivo: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Reutilizar tarimas de block para crear una mesa funcional para comedor, negoció o oficina.</a:t>
            </a:r>
          </a:p>
          <a:p>
            <a:endParaRPr lang="es-ES" sz="1400" dirty="0">
              <a:latin typeface="Helvetica Neue LT GEO 55 Roman" panose="020B0604020202020204" pitchFamily="34" charset="0"/>
            </a:endParaRPr>
          </a:p>
          <a:p>
            <a:r>
              <a:rPr lang="es-ES" sz="1400" dirty="0">
                <a:latin typeface="Helvetica Neue LT GEO 55 Roman" panose="020B0604020202020204" pitchFamily="34" charset="0"/>
              </a:rPr>
              <a:t>Beneficio: 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Bajo costo.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Gran resistencia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Alargar el ciclo de vida de la tarima.</a:t>
            </a:r>
          </a:p>
        </p:txBody>
      </p:sp>
    </p:spTree>
    <p:extLst>
      <p:ext uri="{BB962C8B-B14F-4D97-AF65-F5344CB8AC3E}">
        <p14:creationId xmlns:p14="http://schemas.microsoft.com/office/powerpoint/2010/main" val="15216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CAB09B1-05EA-400B-481C-1CB859C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94568F-BDA1-BCA6-633F-6F403EF1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08502"/>
            <a:ext cx="3207462" cy="21159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B43179-89B8-B0E9-D68D-D216791183DD}"/>
              </a:ext>
            </a:extLst>
          </p:cNvPr>
          <p:cNvSpPr txBox="1"/>
          <p:nvPr/>
        </p:nvSpPr>
        <p:spPr>
          <a:xfrm>
            <a:off x="0" y="939170"/>
            <a:ext cx="864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400"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Vamos a cortar las tablas de 3 tarimas en las zonas donde no hay blocks 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016278-64BA-6CBF-47A4-8D8D3D7D3D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830" y="2239316"/>
            <a:ext cx="3204339" cy="21159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57C511-F0CB-0F7E-E7E5-8AACA7FB90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524" y="2904184"/>
            <a:ext cx="3397476" cy="2239316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:a16="http://schemas.microsoft.com/office/drawing/2014/main" id="{1145E4BA-5CB3-4CEE-198C-2F506BBE9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88" y="-20003"/>
            <a:ext cx="8155711" cy="994172"/>
          </a:xfrm>
        </p:spPr>
        <p:txBody>
          <a:bodyPr/>
          <a:lstStyle/>
          <a:p>
            <a:r>
              <a:rPr lang="es-ES" dirty="0"/>
              <a:t>Elaboración de una mesa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88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F4C07D3-4065-A801-7968-8581158D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44E426-7E03-3F6E-91C8-DA03B57A10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24" y="1988635"/>
            <a:ext cx="2595476" cy="23428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FD1221F-D341-AC27-F53B-8BF49655E63E}"/>
              </a:ext>
            </a:extLst>
          </p:cNvPr>
          <p:cNvSpPr txBox="1"/>
          <p:nvPr/>
        </p:nvSpPr>
        <p:spPr>
          <a:xfrm>
            <a:off x="0" y="9379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400"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Usando un taladro y pijas para madera te recomiendo usa del #8 x 1 ½ vamos a unir la tarima superior con lo que van a hacer las patas de la mesa, estas son las piezas que acabamos de sacar de las tarimas anteriores. y colocar en ambos lados</a:t>
            </a: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D3E561-53A3-86E3-5C33-1189500C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9581" y="1716801"/>
            <a:ext cx="4202199" cy="3170790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AD85596E-FB74-200C-E8A8-C6B32E85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88" y="-20003"/>
            <a:ext cx="8155711" cy="994172"/>
          </a:xfrm>
        </p:spPr>
        <p:txBody>
          <a:bodyPr/>
          <a:lstStyle/>
          <a:p>
            <a:r>
              <a:rPr lang="es-ES" dirty="0"/>
              <a:t>Elaboración de una mesa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92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84754F-304C-66B4-9F32-35E400613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96" y="974169"/>
            <a:ext cx="3971804" cy="2978853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F21BF7D-3E05-2C25-0495-E3AA0F5D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5</a:t>
            </a:fld>
            <a:endParaRPr lang="es-MX" dirty="0"/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0569021C-E6E1-19B1-16E7-ACE3A002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288" y="-20003"/>
            <a:ext cx="8155711" cy="994172"/>
          </a:xfrm>
        </p:spPr>
        <p:txBody>
          <a:bodyPr/>
          <a:lstStyle/>
          <a:p>
            <a:r>
              <a:rPr lang="es-ES" dirty="0"/>
              <a:t>Elaboración de una mesa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A1DA69D-0D84-B0F4-7138-F5D3EECAEB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339" y="2202352"/>
            <a:ext cx="2429661" cy="25005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B90C315-9548-4D0E-2C4B-72412B1BF13E}"/>
              </a:ext>
            </a:extLst>
          </p:cNvPr>
          <p:cNvSpPr txBox="1"/>
          <p:nvPr/>
        </p:nvSpPr>
        <p:spPr>
          <a:xfrm>
            <a:off x="73659" y="952678"/>
            <a:ext cx="79660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400"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Tu mesa la puedes personalizar como gustes, te coloco unas sugerencias.</a:t>
            </a:r>
          </a:p>
          <a:p>
            <a:endParaRPr lang="es-ES" dirty="0"/>
          </a:p>
          <a:p>
            <a:r>
              <a:rPr lang="es-ES" dirty="0"/>
              <a:t>La puedes dejar mas baja y que sea una mesa de centro.</a:t>
            </a:r>
          </a:p>
          <a:p>
            <a:r>
              <a:rPr lang="es-ES" dirty="0"/>
              <a:t>Colocar pintura o barniz</a:t>
            </a:r>
          </a:p>
          <a:p>
            <a:r>
              <a:rPr lang="es-ES" dirty="0"/>
              <a:t>Le puedes colocar ruedas</a:t>
            </a:r>
          </a:p>
          <a:p>
            <a:r>
              <a:rPr lang="es-ES" dirty="0"/>
              <a:t>La puedes colocar un cristal en la cubierta.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8817E0-F363-BC1A-339B-29A998342260}"/>
              </a:ext>
            </a:extLst>
          </p:cNvPr>
          <p:cNvSpPr txBox="1"/>
          <p:nvPr/>
        </p:nvSpPr>
        <p:spPr>
          <a:xfrm>
            <a:off x="2105079" y="4788186"/>
            <a:ext cx="613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5477F"/>
                </a:solidFill>
              </a:rPr>
              <a:t>¡¡¡¡TODO DEPENDE DE TU IMAGINACION NO HAY UN LIMITE!!!!</a:t>
            </a:r>
          </a:p>
        </p:txBody>
      </p:sp>
    </p:spTree>
    <p:extLst>
      <p:ext uri="{BB962C8B-B14F-4D97-AF65-F5344CB8AC3E}">
        <p14:creationId xmlns:p14="http://schemas.microsoft.com/office/powerpoint/2010/main" val="28471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sifra" id="{4EBDF67A-4BD5-4873-9B7A-E148E4F32F4A}" vid="{3439ECC9-04AF-4EB8-9FC0-BC2D4F68350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Losifra</Template>
  <TotalTime>3348</TotalTime>
  <Words>204</Words>
  <Application>Microsoft Office PowerPoint</Application>
  <PresentationFormat>Presentación en pantalla (16:9)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 Neue LT GEO 45 Light</vt:lpstr>
      <vt:lpstr>Helvetica Neue LT GEO 55 Roman</vt:lpstr>
      <vt:lpstr>Tema de Office</vt:lpstr>
      <vt:lpstr>             </vt:lpstr>
      <vt:lpstr>Elaboración de una mesa</vt:lpstr>
      <vt:lpstr>Elaboración de una mesa</vt:lpstr>
      <vt:lpstr>Elaboración de una mesa</vt:lpstr>
      <vt:lpstr>Elaboración de una mesa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Manuela Resendiz</dc:creator>
  <cp:lastModifiedBy>Adrian Piña García</cp:lastModifiedBy>
  <cp:revision>72</cp:revision>
  <dcterms:created xsi:type="dcterms:W3CDTF">2022-10-10T18:25:11Z</dcterms:created>
  <dcterms:modified xsi:type="dcterms:W3CDTF">2025-08-22T15:45:10Z</dcterms:modified>
</cp:coreProperties>
</file>